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sldIdLst>
    <p:sldId id="256" r:id="rId2"/>
    <p:sldId id="294" r:id="rId3"/>
    <p:sldId id="289" r:id="rId4"/>
    <p:sldId id="295" r:id="rId5"/>
    <p:sldId id="296" r:id="rId6"/>
    <p:sldId id="297" r:id="rId7"/>
    <p:sldId id="301" r:id="rId8"/>
    <p:sldId id="298" r:id="rId9"/>
    <p:sldId id="300" r:id="rId10"/>
    <p:sldId id="303" r:id="rId11"/>
    <p:sldId id="292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E27816A-F1B2-4F45-A8AA-53F64373BF1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84DB6D-85D2-431B-8279-B1F313521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816A-F1B2-4F45-A8AA-53F64373BF1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4DB6D-85D2-431B-8279-B1F313521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816A-F1B2-4F45-A8AA-53F64373BF1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4DB6D-85D2-431B-8279-B1F313521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816A-F1B2-4F45-A8AA-53F64373BF1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4DB6D-85D2-431B-8279-B1F313521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E27816A-F1B2-4F45-A8AA-53F64373BF1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84DB6D-85D2-431B-8279-B1F313521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816A-F1B2-4F45-A8AA-53F64373BF1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84DB6D-85D2-431B-8279-B1F313521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816A-F1B2-4F45-A8AA-53F64373BF1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84DB6D-85D2-431B-8279-B1F313521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816A-F1B2-4F45-A8AA-53F64373BF1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4DB6D-85D2-431B-8279-B1F313521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816A-F1B2-4F45-A8AA-53F64373BF1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4DB6D-85D2-431B-8279-B1F313521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E27816A-F1B2-4F45-A8AA-53F64373BF1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84DB6D-85D2-431B-8279-B1F313521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E27816A-F1B2-4F45-A8AA-53F64373BF1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C84DB6D-85D2-431B-8279-B1F313521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E27816A-F1B2-4F45-A8AA-53F64373BF1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C84DB6D-85D2-431B-8279-B1F313521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СЫН КОМИ НАРОДА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проектно-исследовательская работа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32040" y="5157192"/>
            <a:ext cx="4032448" cy="145316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</a:rPr>
              <a:t>Работу </a:t>
            </a:r>
            <a:r>
              <a:rPr lang="ru-RU" sz="1800" b="1" dirty="0" smtClean="0">
                <a:solidFill>
                  <a:schemeClr val="bg1"/>
                </a:solidFill>
              </a:rPr>
              <a:t>выполнила: 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ученица 9 класса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Водонаева</a:t>
            </a:r>
            <a:r>
              <a:rPr lang="ru-RU" sz="1800" dirty="0" smtClean="0">
                <a:solidFill>
                  <a:schemeClr val="bg1"/>
                </a:solidFill>
              </a:rPr>
              <a:t> Ксения</a:t>
            </a:r>
          </a:p>
          <a:p>
            <a:pPr algn="l"/>
            <a:r>
              <a:rPr lang="ru-RU" sz="1800" b="1" dirty="0" smtClean="0">
                <a:solidFill>
                  <a:schemeClr val="bg1"/>
                </a:solidFill>
              </a:rPr>
              <a:t>Руководитель </a:t>
            </a:r>
            <a:r>
              <a:rPr lang="ru-RU" sz="1800" b="1" dirty="0">
                <a:solidFill>
                  <a:schemeClr val="bg1"/>
                </a:solidFill>
              </a:rPr>
              <a:t>работы: 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учитель истории Михайлова Н.Ю.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8572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бюджетное общеобразовательное учреждение </a:t>
            </a:r>
            <a:endParaRPr lang="ru-RU" dirty="0"/>
          </a:p>
          <a:p>
            <a:pPr algn="ctr"/>
            <a:r>
              <a:rPr lang="ru-RU" b="1" dirty="0"/>
              <a:t>«Средняя общеобразовательная школа им.Дм. </a:t>
            </a:r>
            <a:r>
              <a:rPr lang="ru-RU" b="1" dirty="0" err="1"/>
              <a:t>Батиева</a:t>
            </a:r>
            <a:r>
              <a:rPr lang="ru-RU" b="1" dirty="0"/>
              <a:t>» с. Гам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7"/>
          <a:stretch/>
        </p:blipFill>
        <p:spPr bwMode="auto">
          <a:xfrm>
            <a:off x="1043608" y="2852936"/>
            <a:ext cx="2857520" cy="38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88024" y="2564904"/>
            <a:ext cx="403244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Коми Республика -Коми </a:t>
            </a:r>
            <a:r>
              <a:rPr lang="ru-RU" dirty="0" err="1" smtClean="0"/>
              <a:t>му</a:t>
            </a:r>
            <a:r>
              <a:rPr lang="ru-RU" dirty="0" smtClean="0"/>
              <a:t>!</a:t>
            </a:r>
          </a:p>
          <a:p>
            <a:r>
              <a:rPr lang="ru-RU" dirty="0" err="1" smtClean="0"/>
              <a:t>Тэнад</a:t>
            </a:r>
            <a:r>
              <a:rPr lang="ru-RU" dirty="0" smtClean="0"/>
              <a:t> бать - Батиев </a:t>
            </a:r>
            <a:r>
              <a:rPr lang="ru-RU" dirty="0" err="1" smtClean="0"/>
              <a:t>ерт</a:t>
            </a:r>
            <a:endParaRPr lang="ru-RU" dirty="0" smtClean="0"/>
          </a:p>
          <a:p>
            <a:r>
              <a:rPr lang="ru-RU" dirty="0" err="1" smtClean="0"/>
              <a:t>Зились</a:t>
            </a:r>
            <a:r>
              <a:rPr lang="ru-RU" dirty="0" smtClean="0"/>
              <a:t> век </a:t>
            </a:r>
            <a:r>
              <a:rPr lang="ru-RU" dirty="0" err="1" smtClean="0"/>
              <a:t>войтырлы</a:t>
            </a:r>
            <a:r>
              <a:rPr lang="ru-RU" dirty="0" smtClean="0"/>
              <a:t> </a:t>
            </a:r>
            <a:r>
              <a:rPr lang="ru-RU" dirty="0" err="1" smtClean="0"/>
              <a:t>вайны</a:t>
            </a:r>
            <a:r>
              <a:rPr lang="ru-RU" dirty="0" smtClean="0"/>
              <a:t> </a:t>
            </a:r>
            <a:r>
              <a:rPr lang="ru-RU" dirty="0" err="1" smtClean="0"/>
              <a:t>шуд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Югыдлань</a:t>
            </a:r>
            <a:r>
              <a:rPr lang="ru-RU" dirty="0" smtClean="0"/>
              <a:t> </a:t>
            </a:r>
            <a:r>
              <a:rPr lang="ru-RU" dirty="0" err="1" smtClean="0"/>
              <a:t>сынлис</a:t>
            </a:r>
            <a:r>
              <a:rPr lang="ru-RU" dirty="0" smtClean="0"/>
              <a:t> бур </a:t>
            </a:r>
            <a:r>
              <a:rPr lang="ru-RU" dirty="0" err="1" smtClean="0"/>
              <a:t>морт</a:t>
            </a:r>
            <a:r>
              <a:rPr lang="ru-RU" dirty="0" smtClean="0"/>
              <a:t>.</a:t>
            </a:r>
          </a:p>
          <a:p>
            <a:pPr algn="r"/>
            <a:r>
              <a:rPr lang="ru-RU" i="1" dirty="0" smtClean="0"/>
              <a:t>А.Некрасов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Методы исследования: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30275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i="1" dirty="0" smtClean="0"/>
              <a:t>Теоретические:</a:t>
            </a:r>
            <a:endParaRPr lang="ru-RU" sz="3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916832"/>
            <a:ext cx="5184576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Анализ литературы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Анализ архивных материалов (работа с музейными экспонатами)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Моделирование (оформление стенда)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429000"/>
            <a:ext cx="281519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i="1" dirty="0" smtClean="0"/>
              <a:t>Эмпирические</a:t>
            </a:r>
            <a:r>
              <a:rPr lang="ru-RU" i="1" dirty="0" smtClean="0"/>
              <a:t>: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933056"/>
            <a:ext cx="5256584" cy="16312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Наглядный метод (экскурсия в музей)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Словесный метод (беседа, рассказ)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Практический метод (поиск информации, ее переработка и оформление)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Анкетирования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5328592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Дмитрий Батиев внес огромный вклад становление и развития нашего региона, он приложил все усилия для образования Коми автономии</a:t>
            </a:r>
            <a:endParaRPr lang="ru-RU" dirty="0"/>
          </a:p>
        </p:txBody>
      </p:sp>
      <p:pic>
        <p:nvPicPr>
          <p:cNvPr id="7" name="Рисунок 6" descr="IMG_065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5256584" cy="3816424"/>
          </a:xfrm>
          <a:prstGeom prst="rect">
            <a:avLst/>
          </a:prstGeom>
          <a:noFill/>
          <a:ln w="9525" algn="in">
            <a:miter lim="800000"/>
            <a:headEnd/>
            <a:tailEnd/>
          </a:ln>
        </p:spPr>
      </p:pic>
      <p:pic>
        <p:nvPicPr>
          <p:cNvPr id="3074" name="Picture 2" descr="https://sun9-9.userapi.com/6Kf4ESHUlgfyzDC5gjkC4V--SkE3gSqVOxi22g/91XOs86EWmo.jpg"/>
          <p:cNvPicPr>
            <a:picLocks noChangeAspect="1" noChangeArrowheads="1"/>
          </p:cNvPicPr>
          <p:nvPr/>
        </p:nvPicPr>
        <p:blipFill>
          <a:blip r:embed="rId3" cstate="print"/>
          <a:srcRect b="10806"/>
          <a:stretch>
            <a:fillRect/>
          </a:stretch>
        </p:blipFill>
        <p:spPr bwMode="auto">
          <a:xfrm>
            <a:off x="1835696" y="4221088"/>
            <a:ext cx="3312368" cy="2215817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7"/>
          <a:stretch/>
        </p:blipFill>
        <p:spPr bwMode="auto">
          <a:xfrm>
            <a:off x="5796136" y="1052736"/>
            <a:ext cx="3070124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9828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ЛЮБИТЕ СВОЮ РОДИНУ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772816"/>
            <a:ext cx="4536504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429000"/>
            <a:ext cx="2088232" cy="2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400" dirty="0" smtClean="0"/>
              <a:t>Реабилитация 1989 г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844824"/>
            <a:ext cx="5802485" cy="3744416"/>
          </a:xfrm>
          <a:prstGeom prst="rect">
            <a:avLst/>
          </a:prstGeom>
        </p:spPr>
      </p:pic>
      <p:pic>
        <p:nvPicPr>
          <p:cNvPr id="8" name="Picture 2" descr="https://upload.wikimedia.org/wikipedia/commons/1/12/%D0%9F%D0%BE%D1%87%D1%91%D1%82%D0%BD%D1%8B%D0%B9_%D0%B3%D1%80%D0%B0%D0%B6%D0%B4%D0%B0%D0%BD%D0%B8%D0%BD_%D0%A0%D0%B5%D1%81%D0%BF%D1%83%D0%B1%D0%BB%D0%B8%D0%BA%D0%B8_%D0%9A%D0%BE%D0%BC%D0%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6"/>
            <a:ext cx="2127498" cy="328686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47971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7"/>
          <a:stretch/>
        </p:blipFill>
        <p:spPr bwMode="auto">
          <a:xfrm>
            <a:off x="6156176" y="3501008"/>
            <a:ext cx="2353464" cy="306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996952"/>
            <a:ext cx="6408712" cy="340153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Задачи :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1. Познакомиться с биографией и деятельностью Д.А. Батиева, выделить его главную заслугу.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2. Провести анкетирование среди учащихся школы.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3. Оформить школьный стенд и его презентовать.</a:t>
            </a:r>
          </a:p>
          <a:p>
            <a:pPr>
              <a:buNone/>
            </a:pPr>
            <a:endParaRPr lang="ru-RU" i="1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96752"/>
            <a:ext cx="619268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Цель работы: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выяснить, какую роль сыграл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Д. А. Батиев</a:t>
            </a:r>
            <a:r>
              <a:rPr lang="ru-RU" sz="2800" dirty="0" smtClean="0"/>
              <a:t> в истории Коми края.</a:t>
            </a:r>
          </a:p>
        </p:txBody>
      </p:sp>
      <p:pic>
        <p:nvPicPr>
          <p:cNvPr id="6" name="Объект 4" descr="http://www.gazeta-respublika.ru/photos/photo-40117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720" y="2708920"/>
            <a:ext cx="25202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Работа с </a:t>
            </a:r>
            <a:br>
              <a:rPr lang="ru-RU" dirty="0" smtClean="0"/>
            </a:br>
            <a:r>
              <a:rPr lang="ru-RU" dirty="0" smtClean="0"/>
              <a:t>печатными </a:t>
            </a:r>
            <a:br>
              <a:rPr lang="ru-RU" dirty="0" smtClean="0"/>
            </a:br>
            <a:r>
              <a:rPr lang="ru-RU" dirty="0" smtClean="0"/>
              <a:t>изданиями</a:t>
            </a:r>
            <a:endParaRPr lang="ru-RU" dirty="0"/>
          </a:p>
        </p:txBody>
      </p:sp>
      <p:pic>
        <p:nvPicPr>
          <p:cNvPr id="1026" name="Picture 2" descr="https://sun9-54.userapi.com/emAq5TNICB-7mDJkYstmGNqK7oVk3NMbRS5VKg/fjM262Gko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029" y="2204864"/>
            <a:ext cx="4992554" cy="3744416"/>
          </a:xfrm>
          <a:prstGeom prst="rect">
            <a:avLst/>
          </a:prstGeom>
          <a:noFill/>
        </p:spPr>
      </p:pic>
      <p:pic>
        <p:nvPicPr>
          <p:cNvPr id="10242" name="Picture 2" descr="https://sun9-70.userapi.com/KMT3uQqwcRAXSWiq2FC5vIQSlKuZP5M4Inenpw/IIv6GRuLxh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4000" y="0"/>
            <a:ext cx="5280000" cy="3960000"/>
          </a:xfrm>
          <a:prstGeom prst="rect">
            <a:avLst/>
          </a:prstGeom>
          <a:noFill/>
        </p:spPr>
      </p:pic>
      <p:pic>
        <p:nvPicPr>
          <p:cNvPr id="6" name="Объект 4" descr="http://www.bnkomi.ru/content/news/images/10109/IMG_1135_preview_42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01008"/>
            <a:ext cx="374441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91680" y="6093296"/>
            <a:ext cx="50040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Гамский филиал музея истории народного образования Усть –Вымского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3898776" cy="10872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Дмитрий Батиев –главный инициатор создания в 1921 году Автономной области коми (зырян).</a:t>
            </a:r>
            <a:endParaRPr lang="ru-RU" sz="2800" dirty="0"/>
          </a:p>
        </p:txBody>
      </p:sp>
      <p:pic>
        <p:nvPicPr>
          <p:cNvPr id="24578" name="Picture 2" descr="https://www.nbrkomi.ru/images/2192/stat/75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312" y="174848"/>
            <a:ext cx="4535902" cy="6206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5805264"/>
            <a:ext cx="38884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Автономная область Коми (зырян)</a:t>
            </a:r>
          </a:p>
          <a:p>
            <a:pPr algn="ctr"/>
            <a:r>
              <a:rPr lang="ru-RU" dirty="0" smtClean="0"/>
              <a:t>Мифическая карта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7"/>
          <a:stretch/>
        </p:blipFill>
        <p:spPr bwMode="auto">
          <a:xfrm>
            <a:off x="1115616" y="3212976"/>
            <a:ext cx="2209448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5949280"/>
            <a:ext cx="141994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1896-1941г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Цель проекта – оформить стенд, используя архивные материалы </a:t>
            </a:r>
            <a:r>
              <a:rPr lang="ru-RU" sz="2400" dirty="0" err="1" smtClean="0"/>
              <a:t>Гамского</a:t>
            </a:r>
            <a:r>
              <a:rPr lang="ru-RU" sz="2400" dirty="0" smtClean="0"/>
              <a:t> музея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sun9-33.userapi.com/KITiikaSm18y9MdpkVqv4RXK5QgxqxpFsrGASg/FpLHaSoUiqw.jpg"/>
          <p:cNvPicPr>
            <a:picLocks noChangeAspect="1" noChangeArrowheads="1"/>
          </p:cNvPicPr>
          <p:nvPr/>
        </p:nvPicPr>
        <p:blipFill>
          <a:blip r:embed="rId2" cstate="print"/>
          <a:srcRect t="8477" b="20075"/>
          <a:stretch>
            <a:fillRect/>
          </a:stretch>
        </p:blipFill>
        <p:spPr bwMode="auto">
          <a:xfrm>
            <a:off x="611560" y="1700808"/>
            <a:ext cx="792830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работы по разработке и реализации проекта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628800"/>
            <a:ext cx="431932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Подготовительный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этап</a:t>
            </a:r>
            <a:endParaRPr lang="ru-RU" sz="3200" dirty="0"/>
          </a:p>
        </p:txBody>
      </p:sp>
      <p:pic>
        <p:nvPicPr>
          <p:cNvPr id="6148" name="Picture 4" descr="https://sun9-18.userapi.com/O3aW1MtallxSpddB_3_BTkzbtDMNkS5HA_SqCQ/ohHkS0T-w0U.jpg"/>
          <p:cNvPicPr>
            <a:picLocks noChangeAspect="1" noChangeArrowheads="1"/>
          </p:cNvPicPr>
          <p:nvPr/>
        </p:nvPicPr>
        <p:blipFill>
          <a:blip r:embed="rId2" cstate="print"/>
          <a:srcRect t="15564" b="6616"/>
          <a:stretch>
            <a:fillRect/>
          </a:stretch>
        </p:blipFill>
        <p:spPr bwMode="auto">
          <a:xfrm>
            <a:off x="2195736" y="2636912"/>
            <a:ext cx="3816920" cy="3960440"/>
          </a:xfrm>
          <a:prstGeom prst="rect">
            <a:avLst/>
          </a:prstGeom>
          <a:noFill/>
        </p:spPr>
      </p:pic>
      <p:pic>
        <p:nvPicPr>
          <p:cNvPr id="6150" name="Picture 6" descr="https://sun9-62.userapi.com/ukkbKwY84KeiAoglXpfZ07Rs8pHjVwVxQcVeQQ/rF9saMKXP5A.jpg"/>
          <p:cNvPicPr>
            <a:picLocks noChangeAspect="1" noChangeArrowheads="1"/>
          </p:cNvPicPr>
          <p:nvPr/>
        </p:nvPicPr>
        <p:blipFill>
          <a:blip r:embed="rId3" cstate="print"/>
          <a:srcRect l="1609" b="10559"/>
          <a:stretch>
            <a:fillRect/>
          </a:stretch>
        </p:blipFill>
        <p:spPr bwMode="auto">
          <a:xfrm rot="15899727">
            <a:off x="-258552" y="3338084"/>
            <a:ext cx="3750705" cy="2557133"/>
          </a:xfrm>
          <a:prstGeom prst="rect">
            <a:avLst/>
          </a:prstGeom>
          <a:noFill/>
        </p:spPr>
      </p:pic>
      <p:pic>
        <p:nvPicPr>
          <p:cNvPr id="6146" name="Picture 2" descr="https://sun9-18.userapi.com/opKVkvRhpW5zoCY6s_ejLk5WtRnmWD2dJ4nWyA/3zUUShTipqI.jpg"/>
          <p:cNvPicPr>
            <a:picLocks noChangeAspect="1" noChangeArrowheads="1"/>
          </p:cNvPicPr>
          <p:nvPr/>
        </p:nvPicPr>
        <p:blipFill>
          <a:blip r:embed="rId4" cstate="print"/>
          <a:srcRect l="25349" r="15893"/>
          <a:stretch>
            <a:fillRect/>
          </a:stretch>
        </p:blipFill>
        <p:spPr bwMode="auto">
          <a:xfrm rot="16886674">
            <a:off x="5577498" y="2890106"/>
            <a:ext cx="2874473" cy="3669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работы по разработке и реализации проекта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628800"/>
            <a:ext cx="375256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Внедренческий этап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2780928"/>
            <a:ext cx="5040560" cy="34009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 для учащихся</a:t>
            </a:r>
            <a:endParaRPr lang="ru-RU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lang="ru-RU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Ответьте, пожалуйста, на вопросы анкеты:</a:t>
            </a:r>
          </a:p>
          <a:p>
            <a:pPr marL="228600" lvl="0" indent="-2286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Знаете ли Вы, в честь кого названа наша школа?</a:t>
            </a:r>
            <a:endParaRPr lang="ru-RU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Да          Нет             (нужное подчеркнуть)</a:t>
            </a:r>
            <a:endParaRPr lang="ru-RU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Знаете ли Вы  место рождения Д. А. Батиев?</a:t>
            </a:r>
            <a:endParaRPr lang="ru-RU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Да       Нет             (нужное подчеркнуть)</a:t>
            </a:r>
            <a:endParaRPr lang="ru-RU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Если да, то укажите _____________________________________</a:t>
            </a:r>
            <a:endParaRPr lang="ru-RU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 чем главная  заслуга Дмитрия Батиева?</a:t>
            </a:r>
            <a:r>
              <a:rPr lang="ru-RU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Ответ: ________________________________________________  </a:t>
            </a:r>
            <a:endParaRPr lang="ru-RU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Назовите известные Вам факты из биографии Д. А. Батиева</a:t>
            </a:r>
            <a:endParaRPr lang="ru-RU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Ответ: _________________________________________________</a:t>
            </a:r>
            <a:endParaRPr lang="ru-RU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Хотели бы Вы расширить свои знания о жизни и деятельности  Д. А. Батиева?</a:t>
            </a:r>
            <a:endParaRPr lang="ru-RU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Да          Нет         (нужное подчеркнуть)</a:t>
            </a:r>
            <a:endParaRPr lang="ru-RU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сотрудничество.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https://img1.freepng.ru/20180531/rlx/kisspng-united-states-survey-methodology-gfycat-surveyor-5b103b7e9d9a40.6295497615277904626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1584176" cy="1949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работы по разработке и реализации проекта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1556792"/>
            <a:ext cx="37920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Аналитический этап</a:t>
            </a:r>
            <a:endParaRPr lang="ru-RU" sz="3200" dirty="0"/>
          </a:p>
        </p:txBody>
      </p:sp>
      <p:pic>
        <p:nvPicPr>
          <p:cNvPr id="4098" name="Picture 2" descr="https://sun9-74.userapi.com/CRYM5pL-ATzNz18cU6AmLHsSMvhTJQ6fE8DsSQ/lVyWQ0r78KU.jpg"/>
          <p:cNvPicPr>
            <a:picLocks noChangeAspect="1" noChangeArrowheads="1"/>
          </p:cNvPicPr>
          <p:nvPr/>
        </p:nvPicPr>
        <p:blipFill>
          <a:blip r:embed="rId2" cstate="print"/>
          <a:srcRect l="26027" t="21080" b="15008"/>
          <a:stretch>
            <a:fillRect/>
          </a:stretch>
        </p:blipFill>
        <p:spPr bwMode="auto">
          <a:xfrm>
            <a:off x="1331640" y="2348880"/>
            <a:ext cx="6445223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666</TotalTime>
  <Words>385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СЫН КОМИ НАРОДА проектно-исследовательская работа</vt:lpstr>
      <vt:lpstr>Реабилитация 1989 г</vt:lpstr>
      <vt:lpstr>Цели и задачи</vt:lpstr>
      <vt:lpstr>Работа с  печатными  изданиями</vt:lpstr>
      <vt:lpstr>Дмитрий Батиев –главный инициатор создания в 1921 году Автономной области коми (зырян).</vt:lpstr>
      <vt:lpstr>Цель проекта – оформить стенд, используя архивные материалы Гамского музея</vt:lpstr>
      <vt:lpstr>Этапы работы по разработке и реализации проекта</vt:lpstr>
      <vt:lpstr>Этапы работы по разработке и реализации проекта</vt:lpstr>
      <vt:lpstr>Этапы работы по разработке и реализации проекта</vt:lpstr>
      <vt:lpstr>Методы исследования: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Дмитрий Александрович Батиев:  Известный и неизвестный.</dc:title>
  <dc:creator>Игорь</dc:creator>
  <cp:lastModifiedBy>User</cp:lastModifiedBy>
  <cp:revision>55</cp:revision>
  <dcterms:created xsi:type="dcterms:W3CDTF">2020-10-28T15:14:06Z</dcterms:created>
  <dcterms:modified xsi:type="dcterms:W3CDTF">2020-11-03T09:11:45Z</dcterms:modified>
</cp:coreProperties>
</file>